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0"/>
  </p:notesMasterIdLst>
  <p:sldIdLst>
    <p:sldId id="282" r:id="rId5"/>
    <p:sldId id="2076137743" r:id="rId6"/>
    <p:sldId id="2076137747" r:id="rId7"/>
    <p:sldId id="2076137745" r:id="rId8"/>
    <p:sldId id="2076137744" r:id="rId9"/>
    <p:sldId id="2076137748" r:id="rId10"/>
    <p:sldId id="2076137752" r:id="rId11"/>
    <p:sldId id="2076137754" r:id="rId12"/>
    <p:sldId id="2076137742" r:id="rId13"/>
    <p:sldId id="3049" r:id="rId14"/>
    <p:sldId id="3050" r:id="rId15"/>
    <p:sldId id="381" r:id="rId16"/>
    <p:sldId id="2076137764" r:id="rId17"/>
    <p:sldId id="2076137756" r:id="rId18"/>
    <p:sldId id="382" r:id="rId19"/>
    <p:sldId id="383" r:id="rId20"/>
    <p:sldId id="380" r:id="rId21"/>
    <p:sldId id="389" r:id="rId22"/>
    <p:sldId id="373" r:id="rId23"/>
    <p:sldId id="426" r:id="rId24"/>
    <p:sldId id="375" r:id="rId25"/>
    <p:sldId id="427" r:id="rId26"/>
    <p:sldId id="428" r:id="rId27"/>
    <p:sldId id="429" r:id="rId28"/>
    <p:sldId id="430" r:id="rId29"/>
    <p:sldId id="431" r:id="rId30"/>
    <p:sldId id="2940" r:id="rId31"/>
    <p:sldId id="2941" r:id="rId32"/>
    <p:sldId id="432" r:id="rId33"/>
    <p:sldId id="434" r:id="rId34"/>
    <p:sldId id="2076137759" r:id="rId35"/>
    <p:sldId id="2076137760" r:id="rId36"/>
    <p:sldId id="2076137803" r:id="rId37"/>
    <p:sldId id="2076137808" r:id="rId38"/>
    <p:sldId id="2076137802" r:id="rId39"/>
    <p:sldId id="2076137804" r:id="rId40"/>
    <p:sldId id="2076137805" r:id="rId41"/>
    <p:sldId id="2076137806" r:id="rId42"/>
    <p:sldId id="2076137807" r:id="rId43"/>
    <p:sldId id="2076137809" r:id="rId44"/>
    <p:sldId id="433" r:id="rId45"/>
    <p:sldId id="2925" r:id="rId46"/>
    <p:sldId id="676" r:id="rId47"/>
    <p:sldId id="677" r:id="rId48"/>
    <p:sldId id="678" r:id="rId49"/>
    <p:sldId id="2076137770" r:id="rId50"/>
    <p:sldId id="679" r:id="rId51"/>
    <p:sldId id="2076137787" r:id="rId52"/>
    <p:sldId id="2076137788" r:id="rId53"/>
    <p:sldId id="2076137769" r:id="rId54"/>
    <p:sldId id="2076137761" r:id="rId55"/>
    <p:sldId id="2076137762" r:id="rId56"/>
    <p:sldId id="2076137763" r:id="rId57"/>
    <p:sldId id="2900" r:id="rId58"/>
    <p:sldId id="2076137766" r:id="rId59"/>
    <p:sldId id="2076137765" r:id="rId60"/>
    <p:sldId id="2076137789" r:id="rId61"/>
    <p:sldId id="3042" r:id="rId62"/>
    <p:sldId id="3043" r:id="rId63"/>
    <p:sldId id="524" r:id="rId64"/>
    <p:sldId id="3044" r:id="rId65"/>
    <p:sldId id="548" r:id="rId66"/>
    <p:sldId id="661" r:id="rId67"/>
    <p:sldId id="2076137790" r:id="rId68"/>
    <p:sldId id="2076137791" r:id="rId69"/>
    <p:sldId id="2076137799" r:id="rId70"/>
    <p:sldId id="2076137714" r:id="rId71"/>
    <p:sldId id="3048" r:id="rId72"/>
    <p:sldId id="3051" r:id="rId73"/>
    <p:sldId id="2907" r:id="rId74"/>
    <p:sldId id="2908" r:id="rId75"/>
    <p:sldId id="2909" r:id="rId76"/>
    <p:sldId id="3053" r:id="rId77"/>
    <p:sldId id="3054" r:id="rId78"/>
    <p:sldId id="3055" r:id="rId79"/>
    <p:sldId id="2076137800" r:id="rId80"/>
    <p:sldId id="3056" r:id="rId81"/>
    <p:sldId id="3052" r:id="rId82"/>
    <p:sldId id="3058" r:id="rId83"/>
    <p:sldId id="3057" r:id="rId84"/>
    <p:sldId id="2913" r:id="rId85"/>
    <p:sldId id="2905" r:id="rId86"/>
    <p:sldId id="2902" r:id="rId87"/>
    <p:sldId id="2906" r:id="rId88"/>
    <p:sldId id="2904" r:id="rId89"/>
    <p:sldId id="2914" r:id="rId90"/>
    <p:sldId id="2076137792" r:id="rId91"/>
    <p:sldId id="2076137794" r:id="rId92"/>
    <p:sldId id="2076137795" r:id="rId93"/>
    <p:sldId id="2076137797" r:id="rId94"/>
    <p:sldId id="2076137796" r:id="rId95"/>
    <p:sldId id="2076137798" r:id="rId96"/>
    <p:sldId id="2076137715" r:id="rId97"/>
    <p:sldId id="2076137801" r:id="rId98"/>
    <p:sldId id="2076137753" r:id="rId9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5"/>
            <p14:sldId id="2076137744"/>
            <p14:sldId id="2076137748"/>
            <p14:sldId id="2076137752"/>
            <p14:sldId id="2076137754"/>
            <p14:sldId id="2076137742"/>
            <p14:sldId id="3049"/>
            <p14:sldId id="3050"/>
            <p14:sldId id="381"/>
            <p14:sldId id="2076137764"/>
            <p14:sldId id="2076137756"/>
            <p14:sldId id="382"/>
            <p14:sldId id="383"/>
            <p14:sldId id="380"/>
            <p14:sldId id="389"/>
            <p14:sldId id="373"/>
            <p14:sldId id="426"/>
            <p14:sldId id="375"/>
            <p14:sldId id="427"/>
            <p14:sldId id="428"/>
            <p14:sldId id="429"/>
            <p14:sldId id="430"/>
            <p14:sldId id="431"/>
            <p14:sldId id="2940"/>
            <p14:sldId id="2941"/>
            <p14:sldId id="432"/>
            <p14:sldId id="434"/>
            <p14:sldId id="2076137759"/>
            <p14:sldId id="2076137760"/>
            <p14:sldId id="2076137803"/>
            <p14:sldId id="2076137808"/>
            <p14:sldId id="2076137802"/>
            <p14:sldId id="2076137804"/>
            <p14:sldId id="2076137805"/>
            <p14:sldId id="2076137806"/>
            <p14:sldId id="2076137807"/>
            <p14:sldId id="2076137809"/>
            <p14:sldId id="433"/>
            <p14:sldId id="2925"/>
            <p14:sldId id="676"/>
            <p14:sldId id="677"/>
            <p14:sldId id="678"/>
            <p14:sldId id="2076137770"/>
            <p14:sldId id="679"/>
            <p14:sldId id="2076137787"/>
            <p14:sldId id="2076137788"/>
            <p14:sldId id="2076137769"/>
            <p14:sldId id="2076137761"/>
            <p14:sldId id="2076137762"/>
            <p14:sldId id="2076137763"/>
            <p14:sldId id="2900"/>
            <p14:sldId id="2076137766"/>
            <p14:sldId id="2076137765"/>
            <p14:sldId id="2076137789"/>
            <p14:sldId id="3042"/>
            <p14:sldId id="3043"/>
            <p14:sldId id="524"/>
            <p14:sldId id="3044"/>
            <p14:sldId id="548"/>
            <p14:sldId id="661"/>
            <p14:sldId id="2076137790"/>
            <p14:sldId id="2076137791"/>
            <p14:sldId id="2076137799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2076137800"/>
            <p14:sldId id="3056"/>
            <p14:sldId id="3052"/>
            <p14:sldId id="3058"/>
            <p14:sldId id="3057"/>
            <p14:sldId id="2913"/>
            <p14:sldId id="2905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076137796"/>
            <p14:sldId id="2076137798"/>
            <p14:sldId id="2076137715"/>
            <p14:sldId id="2076137801"/>
            <p14:sldId id="2076137753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82"/>
    <a:srgbClr val="FAD6D6"/>
    <a:srgbClr val="623026"/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8" autoAdjust="0"/>
    <p:restoredTop sz="93263" autoAdjust="0"/>
  </p:normalViewPr>
  <p:slideViewPr>
    <p:cSldViewPr snapToGrid="0" snapToObjects="1">
      <p:cViewPr varScale="1">
        <p:scale>
          <a:sx n="140" d="100"/>
          <a:sy n="140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viewProps" Target="viewProp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5-10-2022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45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4429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jpeg"/><Relationship Id="rId7" Type="http://schemas.openxmlformats.org/officeDocument/2006/relationships/image" Target="../media/image109.sv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Relationship Id="rId9" Type="http://schemas.openxmlformats.org/officeDocument/2006/relationships/image" Target="../media/image111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0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0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png"/><Relationship Id="rId5" Type="http://schemas.openxmlformats.org/officeDocument/2006/relationships/image" Target="../media/image114.jpeg"/><Relationship Id="rId4" Type="http://schemas.openxmlformats.org/officeDocument/2006/relationships/image" Target="../media/image10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7.png"/><Relationship Id="rId3" Type="http://schemas.openxmlformats.org/officeDocument/2006/relationships/image" Target="../media/image117.jpe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0" Type="http://schemas.openxmlformats.org/officeDocument/2006/relationships/image" Target="../media/image124.svg"/><Relationship Id="rId4" Type="http://schemas.openxmlformats.org/officeDocument/2006/relationships/image" Target="../media/image118.jpeg"/><Relationship Id="rId9" Type="http://schemas.openxmlformats.org/officeDocument/2006/relationships/image" Target="../media/image123.png"/><Relationship Id="rId14" Type="http://schemas.openxmlformats.org/officeDocument/2006/relationships/image" Target="../media/image1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13" Type="http://schemas.openxmlformats.org/officeDocument/2006/relationships/image" Target="../media/image129.png"/><Relationship Id="rId18" Type="http://schemas.openxmlformats.org/officeDocument/2006/relationships/image" Target="../media/image134.svg"/><Relationship Id="rId3" Type="http://schemas.openxmlformats.org/officeDocument/2006/relationships/image" Target="../media/image117.jpeg"/><Relationship Id="rId21" Type="http://schemas.openxmlformats.org/officeDocument/2006/relationships/image" Target="../media/image127.png"/><Relationship Id="rId7" Type="http://schemas.openxmlformats.org/officeDocument/2006/relationships/image" Target="../media/image121.png"/><Relationship Id="rId12" Type="http://schemas.openxmlformats.org/officeDocument/2006/relationships/image" Target="../media/image126.svg"/><Relationship Id="rId17" Type="http://schemas.openxmlformats.org/officeDocument/2006/relationships/image" Target="../media/image133.png"/><Relationship Id="rId2" Type="http://schemas.openxmlformats.org/officeDocument/2006/relationships/image" Target="../media/image116.jpeg"/><Relationship Id="rId16" Type="http://schemas.openxmlformats.org/officeDocument/2006/relationships/image" Target="../media/image132.svg"/><Relationship Id="rId20" Type="http://schemas.openxmlformats.org/officeDocument/2006/relationships/image" Target="../media/image136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svg"/><Relationship Id="rId11" Type="http://schemas.openxmlformats.org/officeDocument/2006/relationships/image" Target="../media/image125.png"/><Relationship Id="rId5" Type="http://schemas.openxmlformats.org/officeDocument/2006/relationships/image" Target="../media/image119.png"/><Relationship Id="rId15" Type="http://schemas.openxmlformats.org/officeDocument/2006/relationships/image" Target="../media/image131.png"/><Relationship Id="rId10" Type="http://schemas.openxmlformats.org/officeDocument/2006/relationships/image" Target="../media/image124.svg"/><Relationship Id="rId19" Type="http://schemas.openxmlformats.org/officeDocument/2006/relationships/image" Target="../media/image135.png"/><Relationship Id="rId4" Type="http://schemas.openxmlformats.org/officeDocument/2006/relationships/image" Target="../media/image118.jpeg"/><Relationship Id="rId9" Type="http://schemas.openxmlformats.org/officeDocument/2006/relationships/image" Target="../media/image123.png"/><Relationship Id="rId14" Type="http://schemas.openxmlformats.org/officeDocument/2006/relationships/image" Target="../media/image130.svg"/><Relationship Id="rId22" Type="http://schemas.openxmlformats.org/officeDocument/2006/relationships/image" Target="../media/image128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3.png"/><Relationship Id="rId26" Type="http://schemas.openxmlformats.org/officeDocument/2006/relationships/image" Target="../media/image140.png"/><Relationship Id="rId3" Type="http://schemas.openxmlformats.org/officeDocument/2006/relationships/image" Target="../media/image117.jpeg"/><Relationship Id="rId21" Type="http://schemas.openxmlformats.org/officeDocument/2006/relationships/image" Target="../media/image136.sv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2.svg"/><Relationship Id="rId25" Type="http://schemas.openxmlformats.org/officeDocument/2006/relationships/image" Target="../media/image128.svg"/><Relationship Id="rId2" Type="http://schemas.openxmlformats.org/officeDocument/2006/relationships/image" Target="../media/image116.jpe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29" Type="http://schemas.openxmlformats.org/officeDocument/2006/relationships/image" Target="../media/image14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27.png"/><Relationship Id="rId5" Type="http://schemas.openxmlformats.org/officeDocument/2006/relationships/image" Target="../media/image137.png"/><Relationship Id="rId15" Type="http://schemas.openxmlformats.org/officeDocument/2006/relationships/image" Target="../media/image130.svg"/><Relationship Id="rId23" Type="http://schemas.openxmlformats.org/officeDocument/2006/relationships/image" Target="../media/image139.svg"/><Relationship Id="rId28" Type="http://schemas.openxmlformats.org/officeDocument/2006/relationships/image" Target="../media/image142.png"/><Relationship Id="rId10" Type="http://schemas.openxmlformats.org/officeDocument/2006/relationships/image" Target="../media/image123.png"/><Relationship Id="rId19" Type="http://schemas.openxmlformats.org/officeDocument/2006/relationships/image" Target="../media/image134.svg"/><Relationship Id="rId4" Type="http://schemas.openxmlformats.org/officeDocument/2006/relationships/image" Target="../media/image118.jpeg"/><Relationship Id="rId9" Type="http://schemas.openxmlformats.org/officeDocument/2006/relationships/image" Target="../media/image122.svg"/><Relationship Id="rId14" Type="http://schemas.openxmlformats.org/officeDocument/2006/relationships/image" Target="../media/image129.png"/><Relationship Id="rId22" Type="http://schemas.openxmlformats.org/officeDocument/2006/relationships/image" Target="../media/image138.png"/><Relationship Id="rId27" Type="http://schemas.openxmlformats.org/officeDocument/2006/relationships/image" Target="../media/image141.sv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56.svg"/><Relationship Id="rId18" Type="http://schemas.openxmlformats.org/officeDocument/2006/relationships/image" Target="../media/image161.jpeg"/><Relationship Id="rId3" Type="http://schemas.openxmlformats.org/officeDocument/2006/relationships/image" Target="../media/image146.svg"/><Relationship Id="rId7" Type="http://schemas.openxmlformats.org/officeDocument/2006/relationships/image" Target="../media/image150.svg"/><Relationship Id="rId12" Type="http://schemas.openxmlformats.org/officeDocument/2006/relationships/image" Target="../media/image155.png"/><Relationship Id="rId17" Type="http://schemas.openxmlformats.org/officeDocument/2006/relationships/image" Target="../media/image160.svg"/><Relationship Id="rId2" Type="http://schemas.openxmlformats.org/officeDocument/2006/relationships/image" Target="../media/image145.png"/><Relationship Id="rId16" Type="http://schemas.openxmlformats.org/officeDocument/2006/relationships/image" Target="../media/image15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9.png"/><Relationship Id="rId11" Type="http://schemas.openxmlformats.org/officeDocument/2006/relationships/image" Target="../media/image154.svg"/><Relationship Id="rId5" Type="http://schemas.openxmlformats.org/officeDocument/2006/relationships/image" Target="../media/image148.svg"/><Relationship Id="rId15" Type="http://schemas.openxmlformats.org/officeDocument/2006/relationships/image" Target="../media/image158.svg"/><Relationship Id="rId10" Type="http://schemas.openxmlformats.org/officeDocument/2006/relationships/image" Target="../media/image153.png"/><Relationship Id="rId4" Type="http://schemas.openxmlformats.org/officeDocument/2006/relationships/image" Target="../media/image147.png"/><Relationship Id="rId9" Type="http://schemas.openxmlformats.org/officeDocument/2006/relationships/image" Target="../media/image152.svg"/><Relationship Id="rId14" Type="http://schemas.openxmlformats.org/officeDocument/2006/relationships/image" Target="../media/image1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88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7" Type="http://schemas.openxmlformats.org/officeDocument/2006/relationships/image" Target="../media/image88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8.svg"/><Relationship Id="rId5" Type="http://schemas.openxmlformats.org/officeDocument/2006/relationships/image" Target="../media/image167.png"/><Relationship Id="rId4" Type="http://schemas.openxmlformats.org/officeDocument/2006/relationships/image" Target="../media/image16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" Type="http://schemas.openxmlformats.org/officeDocument/2006/relationships/image" Target="../media/image18.jpeg"/><Relationship Id="rId21" Type="http://schemas.openxmlformats.org/officeDocument/2006/relationships/image" Target="../media/image29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7.jpeg"/><Relationship Id="rId16" Type="http://schemas.openxmlformats.org/officeDocument/2006/relationships/image" Target="../media/image16.png"/><Relationship Id="rId20" Type="http://schemas.openxmlformats.org/officeDocument/2006/relationships/image" Target="../media/image28.png"/><Relationship Id="rId29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23" Type="http://schemas.openxmlformats.org/officeDocument/2006/relationships/image" Target="../media/image31.jpeg"/><Relationship Id="rId28" Type="http://schemas.openxmlformats.org/officeDocument/2006/relationships/image" Target="../media/image36.jpeg"/><Relationship Id="rId10" Type="http://schemas.openxmlformats.org/officeDocument/2006/relationships/image" Target="../media/image14.png"/><Relationship Id="rId19" Type="http://schemas.openxmlformats.org/officeDocument/2006/relationships/image" Target="../media/image27.png"/><Relationship Id="rId31" Type="http://schemas.openxmlformats.org/officeDocument/2006/relationships/image" Target="../media/image11.png"/><Relationship Id="rId4" Type="http://schemas.openxmlformats.org/officeDocument/2006/relationships/image" Target="../media/image19.jpeg"/><Relationship Id="rId9" Type="http://schemas.openxmlformats.org/officeDocument/2006/relationships/image" Target="../media/image13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Relationship Id="rId27" Type="http://schemas.openxmlformats.org/officeDocument/2006/relationships/image" Target="../media/image35.jpeg"/><Relationship Id="rId30" Type="http://schemas.openxmlformats.org/officeDocument/2006/relationships/image" Target="../media/image38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eg"/><Relationship Id="rId4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jpeg"/><Relationship Id="rId4" Type="http://schemas.openxmlformats.org/officeDocument/2006/relationships/image" Target="../media/image17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8.png"/><Relationship Id="rId18" Type="http://schemas.openxmlformats.org/officeDocument/2006/relationships/image" Target="../media/image193.png"/><Relationship Id="rId26" Type="http://schemas.openxmlformats.org/officeDocument/2006/relationships/image" Target="../media/image201.png"/><Relationship Id="rId3" Type="http://schemas.openxmlformats.org/officeDocument/2006/relationships/image" Target="../media/image178.png"/><Relationship Id="rId21" Type="http://schemas.openxmlformats.org/officeDocument/2006/relationships/image" Target="../media/image196.png"/><Relationship Id="rId34" Type="http://schemas.openxmlformats.org/officeDocument/2006/relationships/image" Target="../media/image209.png"/><Relationship Id="rId7" Type="http://schemas.openxmlformats.org/officeDocument/2006/relationships/image" Target="../media/image182.png"/><Relationship Id="rId12" Type="http://schemas.openxmlformats.org/officeDocument/2006/relationships/image" Target="../media/image187.png"/><Relationship Id="rId17" Type="http://schemas.openxmlformats.org/officeDocument/2006/relationships/image" Target="../media/image192.png"/><Relationship Id="rId25" Type="http://schemas.openxmlformats.org/officeDocument/2006/relationships/image" Target="../media/image200.png"/><Relationship Id="rId33" Type="http://schemas.openxmlformats.org/officeDocument/2006/relationships/image" Target="../media/image208.png"/><Relationship Id="rId2" Type="http://schemas.openxmlformats.org/officeDocument/2006/relationships/image" Target="../media/image177.png"/><Relationship Id="rId16" Type="http://schemas.openxmlformats.org/officeDocument/2006/relationships/image" Target="../media/image191.png"/><Relationship Id="rId20" Type="http://schemas.openxmlformats.org/officeDocument/2006/relationships/image" Target="../media/image195.png"/><Relationship Id="rId29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24" Type="http://schemas.openxmlformats.org/officeDocument/2006/relationships/image" Target="../media/image199.png"/><Relationship Id="rId32" Type="http://schemas.openxmlformats.org/officeDocument/2006/relationships/image" Target="../media/image207.png"/><Relationship Id="rId5" Type="http://schemas.openxmlformats.org/officeDocument/2006/relationships/image" Target="../media/image180.jpeg"/><Relationship Id="rId15" Type="http://schemas.openxmlformats.org/officeDocument/2006/relationships/image" Target="../media/image190.png"/><Relationship Id="rId23" Type="http://schemas.openxmlformats.org/officeDocument/2006/relationships/image" Target="../media/image198.png"/><Relationship Id="rId28" Type="http://schemas.openxmlformats.org/officeDocument/2006/relationships/image" Target="../media/image203.png"/><Relationship Id="rId10" Type="http://schemas.openxmlformats.org/officeDocument/2006/relationships/image" Target="../media/image185.jpg"/><Relationship Id="rId19" Type="http://schemas.openxmlformats.org/officeDocument/2006/relationships/image" Target="../media/image194.png"/><Relationship Id="rId31" Type="http://schemas.openxmlformats.org/officeDocument/2006/relationships/image" Target="../media/image206.png"/><Relationship Id="rId4" Type="http://schemas.openxmlformats.org/officeDocument/2006/relationships/image" Target="../media/image179.png"/><Relationship Id="rId9" Type="http://schemas.openxmlformats.org/officeDocument/2006/relationships/image" Target="../media/image184.jpg"/><Relationship Id="rId14" Type="http://schemas.openxmlformats.org/officeDocument/2006/relationships/image" Target="../media/image189.png"/><Relationship Id="rId22" Type="http://schemas.openxmlformats.org/officeDocument/2006/relationships/image" Target="../media/image197.jpeg"/><Relationship Id="rId27" Type="http://schemas.openxmlformats.org/officeDocument/2006/relationships/image" Target="../media/image202.png"/><Relationship Id="rId30" Type="http://schemas.openxmlformats.org/officeDocument/2006/relationships/image" Target="../media/image205.png"/><Relationship Id="rId8" Type="http://schemas.openxmlformats.org/officeDocument/2006/relationships/image" Target="../media/image18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8.pn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png"/><Relationship Id="rId14" Type="http://schemas.openxmlformats.org/officeDocument/2006/relationships/image" Target="../media/image48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svg"/><Relationship Id="rId13" Type="http://schemas.openxmlformats.org/officeDocument/2006/relationships/image" Target="../media/image197.jpeg"/><Relationship Id="rId18" Type="http://schemas.openxmlformats.org/officeDocument/2006/relationships/image" Target="../media/image219.png"/><Relationship Id="rId3" Type="http://schemas.openxmlformats.org/officeDocument/2006/relationships/image" Target="../media/image213.png"/><Relationship Id="rId7" Type="http://schemas.openxmlformats.org/officeDocument/2006/relationships/image" Target="../media/image217.png"/><Relationship Id="rId12" Type="http://schemas.openxmlformats.org/officeDocument/2006/relationships/image" Target="../media/image196.png"/><Relationship Id="rId17" Type="http://schemas.openxmlformats.org/officeDocument/2006/relationships/image" Target="../media/image203.png"/><Relationship Id="rId2" Type="http://schemas.openxmlformats.org/officeDocument/2006/relationships/image" Target="../media/image212.jpeg"/><Relationship Id="rId16" Type="http://schemas.openxmlformats.org/officeDocument/2006/relationships/image" Target="../media/image202.png"/><Relationship Id="rId20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6.tiff"/><Relationship Id="rId11" Type="http://schemas.openxmlformats.org/officeDocument/2006/relationships/image" Target="../media/image195.png"/><Relationship Id="rId5" Type="http://schemas.openxmlformats.org/officeDocument/2006/relationships/image" Target="../media/image215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20.png"/><Relationship Id="rId4" Type="http://schemas.openxmlformats.org/officeDocument/2006/relationships/image" Target="../media/image214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2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jpeg"/><Relationship Id="rId21" Type="http://schemas.openxmlformats.org/officeDocument/2006/relationships/image" Target="../media/image56.jpg"/><Relationship Id="rId34" Type="http://schemas.openxmlformats.org/officeDocument/2006/relationships/image" Target="../media/image18.jpe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64.jpe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13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png"/><Relationship Id="rId22" Type="http://schemas.openxmlformats.org/officeDocument/2006/relationships/image" Target="../media/image57.jpg"/><Relationship Id="rId27" Type="http://schemas.openxmlformats.org/officeDocument/2006/relationships/image" Target="../media/image62.jpg"/><Relationship Id="rId30" Type="http://schemas.openxmlformats.org/officeDocument/2006/relationships/image" Target="../media/image29.png"/><Relationship Id="rId35" Type="http://schemas.openxmlformats.org/officeDocument/2006/relationships/image" Target="../media/image11.png"/><Relationship Id="rId43" Type="http://schemas.openxmlformats.org/officeDocument/2006/relationships/image" Target="../media/image72.jpeg"/><Relationship Id="rId48" Type="http://schemas.openxmlformats.org/officeDocument/2006/relationships/image" Target="../media/image77.png"/><Relationship Id="rId56" Type="http://schemas.openxmlformats.org/officeDocument/2006/relationships/image" Target="../media/image85.jpeg"/><Relationship Id="rId8" Type="http://schemas.openxmlformats.org/officeDocument/2006/relationships/image" Target="../media/image43.png"/><Relationship Id="rId51" Type="http://schemas.openxmlformats.org/officeDocument/2006/relationships/image" Target="../media/image80.pn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67.png"/><Relationship Id="rId38" Type="http://schemas.openxmlformats.org/officeDocument/2006/relationships/image" Target="../media/image24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png"/><Relationship Id="rId36" Type="http://schemas.openxmlformats.org/officeDocument/2006/relationships/image" Target="../media/image12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45.jpg"/><Relationship Id="rId31" Type="http://schemas.openxmlformats.org/officeDocument/2006/relationships/image" Target="../media/image65.jpeg"/><Relationship Id="rId44" Type="http://schemas.openxmlformats.org/officeDocument/2006/relationships/image" Target="../media/image73.png"/><Relationship Id="rId52" Type="http://schemas.openxmlformats.org/officeDocument/2006/relationships/image" Target="../media/image81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228.jp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0.jpg"/><Relationship Id="rId4" Type="http://schemas.openxmlformats.org/officeDocument/2006/relationships/image" Target="../media/image229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2.jpg"/><Relationship Id="rId4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4.png"/><Relationship Id="rId4" Type="http://schemas.openxmlformats.org/officeDocument/2006/relationships/image" Target="../media/image2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jpg"/><Relationship Id="rId2" Type="http://schemas.openxmlformats.org/officeDocument/2006/relationships/image" Target="../media/image23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g"/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jpeg"/><Relationship Id="rId21" Type="http://schemas.openxmlformats.org/officeDocument/2006/relationships/image" Target="../media/image56.jpg"/><Relationship Id="rId34" Type="http://schemas.openxmlformats.org/officeDocument/2006/relationships/image" Target="../media/image18.jpe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64.jpe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13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png"/><Relationship Id="rId22" Type="http://schemas.openxmlformats.org/officeDocument/2006/relationships/image" Target="../media/image57.jpg"/><Relationship Id="rId27" Type="http://schemas.openxmlformats.org/officeDocument/2006/relationships/image" Target="../media/image62.jpg"/><Relationship Id="rId30" Type="http://schemas.openxmlformats.org/officeDocument/2006/relationships/image" Target="../media/image29.png"/><Relationship Id="rId35" Type="http://schemas.openxmlformats.org/officeDocument/2006/relationships/image" Target="../media/image11.png"/><Relationship Id="rId43" Type="http://schemas.openxmlformats.org/officeDocument/2006/relationships/image" Target="../media/image72.jpeg"/><Relationship Id="rId48" Type="http://schemas.openxmlformats.org/officeDocument/2006/relationships/image" Target="../media/image77.png"/><Relationship Id="rId56" Type="http://schemas.openxmlformats.org/officeDocument/2006/relationships/image" Target="../media/image85.jpeg"/><Relationship Id="rId8" Type="http://schemas.openxmlformats.org/officeDocument/2006/relationships/image" Target="../media/image43.png"/><Relationship Id="rId51" Type="http://schemas.openxmlformats.org/officeDocument/2006/relationships/image" Target="../media/image80.pn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67.png"/><Relationship Id="rId38" Type="http://schemas.openxmlformats.org/officeDocument/2006/relationships/image" Target="../media/image24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png"/><Relationship Id="rId36" Type="http://schemas.openxmlformats.org/officeDocument/2006/relationships/image" Target="../media/image12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45.jpg"/><Relationship Id="rId31" Type="http://schemas.openxmlformats.org/officeDocument/2006/relationships/image" Target="../media/image65.jpeg"/><Relationship Id="rId44" Type="http://schemas.openxmlformats.org/officeDocument/2006/relationships/image" Target="../media/image73.png"/><Relationship Id="rId52" Type="http://schemas.openxmlformats.org/officeDocument/2006/relationships/image" Target="../media/image8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jp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53.png"/><Relationship Id="rId3" Type="http://schemas.openxmlformats.org/officeDocument/2006/relationships/image" Target="../media/image244.png"/><Relationship Id="rId7" Type="http://schemas.openxmlformats.org/officeDocument/2006/relationships/image" Target="../media/image248.png"/><Relationship Id="rId12" Type="http://schemas.openxmlformats.org/officeDocument/2006/relationships/image" Target="../media/image2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7.png"/><Relationship Id="rId11" Type="http://schemas.openxmlformats.org/officeDocument/2006/relationships/image" Target="../media/image251.png"/><Relationship Id="rId5" Type="http://schemas.openxmlformats.org/officeDocument/2006/relationships/image" Target="../media/image246.png"/><Relationship Id="rId15" Type="http://schemas.openxmlformats.org/officeDocument/2006/relationships/image" Target="../media/image255.png"/><Relationship Id="rId10" Type="http://schemas.openxmlformats.org/officeDocument/2006/relationships/image" Target="../media/image89.png"/><Relationship Id="rId4" Type="http://schemas.openxmlformats.org/officeDocument/2006/relationships/image" Target="../media/image245.png"/><Relationship Id="rId9" Type="http://schemas.openxmlformats.org/officeDocument/2006/relationships/image" Target="../media/image250.png"/><Relationship Id="rId14" Type="http://schemas.openxmlformats.org/officeDocument/2006/relationships/image" Target="../media/image25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jp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101.png"/><Relationship Id="rId4" Type="http://schemas.openxmlformats.org/officeDocument/2006/relationships/image" Target="../media/image26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png"/><Relationship Id="rId4" Type="http://schemas.openxmlformats.org/officeDocument/2006/relationships/image" Target="../media/image101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r>
              <a:rPr lang="en-US" dirty="0"/>
              <a:t>Part One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October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53043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github.com/lucasjellema/fontys-fall2022-microservices-messaging-kafka-dapr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Asynchronous communication – Messaging for people and systems</a:t>
            </a:r>
          </a:p>
          <a:p>
            <a:pPr lvl="1"/>
            <a:r>
              <a:rPr lang="en-US" dirty="0"/>
              <a:t>Introducing Apache Kafka – what, why, when, how</a:t>
            </a:r>
          </a:p>
          <a:p>
            <a:pPr lvl="1"/>
            <a:r>
              <a:rPr lang="en-US" i="1" dirty="0" err="1"/>
              <a:t>Handson</a:t>
            </a:r>
            <a:r>
              <a:rPr lang="en-US" i="1" dirty="0"/>
              <a:t> with Apache Kafka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dirty="0"/>
              <a:t>Programmatic interaction with Apache Kafka from Node</a:t>
            </a:r>
          </a:p>
          <a:p>
            <a:pPr lvl="1"/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Part Two (next month)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/>
              <a:t>Multi-microservice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2759" y="1286304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F2C3E99-7C00-6569-CD47-6A4870DA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669" y="2281425"/>
            <a:ext cx="593961" cy="3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Gitpod</a:t>
            </a:r>
            <a:r>
              <a:rPr lang="en-US" dirty="0"/>
              <a:t>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Message Broker/Event Queue (RabbitMQ?), Cache (Redis?)</a:t>
            </a:r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Gitpod Case Study | MAD - Digital Product Studio">
            <a:extLst>
              <a:ext uri="{FF2B5EF4-FFF2-40B4-BE49-F238E27FC236}">
                <a16:creationId xmlns:a16="http://schemas.microsoft.com/office/drawing/2014/main" id="{027B6B18-4323-9713-0663-DB2730BA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557287" y="936000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4513D-B6EA-F56E-3C0B-944523C1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32" y="3383041"/>
            <a:ext cx="3712217" cy="1193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1720A-7887-5ACD-FC8C-2B31CD94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008" y="1760458"/>
            <a:ext cx="1705871" cy="1622583"/>
          </a:xfrm>
          <a:prstGeom prst="rect">
            <a:avLst/>
          </a:prstGeom>
        </p:spPr>
      </p:pic>
      <p:pic>
        <p:nvPicPr>
          <p:cNvPr id="16" name="Picture 2" descr="Oracle Updates Database to 18C and Makes it Autonomous | erpinnews">
            <a:extLst>
              <a:ext uri="{FF2B5EF4-FFF2-40B4-BE49-F238E27FC236}">
                <a16:creationId xmlns:a16="http://schemas.microsoft.com/office/drawing/2014/main" id="{355E8B47-8E2E-841E-8C8E-4A00D37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2" y="2988020"/>
            <a:ext cx="2063931" cy="11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2B2F745-383A-30BC-072D-0A4E9129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46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A432EB-4D0B-41DC-A322-03590C84A1F7}"/>
              </a:ext>
            </a:extLst>
          </p:cNvPr>
          <p:cNvSpPr/>
          <p:nvPr/>
        </p:nvSpPr>
        <p:spPr>
          <a:xfrm>
            <a:off x="4996618" y="4812534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B4B20-6887-1438-76C3-1052FA8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41" y="3004724"/>
            <a:ext cx="3240001" cy="192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12602" y="3149469"/>
            <a:ext cx="542208" cy="1447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902ACF-DCD2-46CB-A726-AC38D785FE42}"/>
              </a:ext>
            </a:extLst>
          </p:cNvPr>
          <p:cNvSpPr/>
          <p:nvPr/>
        </p:nvSpPr>
        <p:spPr>
          <a:xfrm>
            <a:off x="4862806" y="4797666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3805228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9742"/>
            <a:ext cx="0" cy="3702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36074" y="3582590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</a:t>
            </a:r>
            <a:r>
              <a:rPr lang="nl-NL" sz="1200" dirty="0" err="1"/>
              <a:t>keeps</a:t>
            </a:r>
            <a:r>
              <a:rPr lang="nl-NL" sz="1200" dirty="0"/>
              <a:t> track of offset of </a:t>
            </a:r>
            <a:r>
              <a:rPr lang="nl-NL" sz="1200" dirty="0" err="1"/>
              <a:t>consumers</a:t>
            </a:r>
            <a:endParaRPr lang="nl-NL" sz="1200" dirty="0"/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or new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Kafka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(no partition is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more consumers in a group than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29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573119"/>
            <a:ext cx="749407" cy="20015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ACCA28-03A8-D408-A39D-B5122E7996BB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56186B-00E8-0DE3-95FB-C6DAE0575EFD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FEEF27A-899E-A98F-D820-3F8F6F79BF7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2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44B731-96D5-E61B-87F9-80DE79CA1737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C14F8-4302-5386-12E0-B356D7ED4B8A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B4302-11CE-6E21-ACC1-CE7EE79B1984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423C22C2-7E4D-3834-7F78-AAAD80206BA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05EF120-EB3F-0D2B-06C8-91A60087103D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7F9DBD8-E0AA-EEB7-B7D9-BEF4BB38C9EF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8F9F-1792-3F98-02DE-CDB0A6BC829A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68CFC611-BFF4-EC11-CFC1-4085D685B853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86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1547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436563" y="3773236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3F8ED93-BEB0-B74D-5CE2-9EB2909F6797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6580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699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96" y="3660049"/>
            <a:ext cx="1177334" cy="12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40" y="4123133"/>
            <a:ext cx="1573627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9" y="3897254"/>
            <a:ext cx="1494264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9" y="4060373"/>
            <a:ext cx="1156514" cy="6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29" y="4473305"/>
            <a:ext cx="423213" cy="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896" y="3809731"/>
            <a:ext cx="843325" cy="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E16678-C23E-44B7-71F0-F18A1D7C40FA}"/>
              </a:ext>
            </a:extLst>
          </p:cNvPr>
          <p:cNvSpPr/>
          <p:nvPr/>
        </p:nvSpPr>
        <p:spPr>
          <a:xfrm>
            <a:off x="5717784" y="64573"/>
            <a:ext cx="2886299" cy="77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Check</a:t>
            </a:r>
          </a:p>
        </p:txBody>
      </p:sp>
      <p:pic>
        <p:nvPicPr>
          <p:cNvPr id="47" name="Graphic 46" descr="Detective male with solid fill">
            <a:extLst>
              <a:ext uri="{FF2B5EF4-FFF2-40B4-BE49-F238E27FC236}">
                <a16:creationId xmlns:a16="http://schemas.microsoft.com/office/drawing/2014/main" id="{BBA6CF90-173B-34C1-7344-D8E908484B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1891" y="-15583"/>
            <a:ext cx="914400" cy="914400"/>
          </a:xfrm>
          <a:prstGeom prst="rect">
            <a:avLst/>
          </a:prstGeom>
        </p:spPr>
      </p:pic>
      <p:pic>
        <p:nvPicPr>
          <p:cNvPr id="49" name="Graphic 48" descr="Employee badge with solid fill">
            <a:extLst>
              <a:ext uri="{FF2B5EF4-FFF2-40B4-BE49-F238E27FC236}">
                <a16:creationId xmlns:a16="http://schemas.microsoft.com/office/drawing/2014/main" id="{32B99827-4CCE-04AC-228C-3B2BB96947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36793" y="67659"/>
            <a:ext cx="542974" cy="5429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DA78DD4D-F6D7-1A0D-F2F2-D49C0E4BFFB9}"/>
              </a:ext>
            </a:extLst>
          </p:cNvPr>
          <p:cNvSpPr/>
          <p:nvPr/>
        </p:nvSpPr>
        <p:spPr>
          <a:xfrm rot="17366197">
            <a:off x="5599298" y="755923"/>
            <a:ext cx="803080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527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6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Group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100" i="1" dirty="0"/>
              <a:t>GitHub repository: github.com/lucasjellema/fontys-fall2022-microservices-messaging-kafka-dapr</a:t>
            </a:r>
          </a:p>
          <a:p>
            <a:pPr lvl="1"/>
            <a:r>
              <a:rPr lang="en-US" sz="1100" b="1" i="1" dirty="0" err="1"/>
              <a:t>gitpod.io#https</a:t>
            </a:r>
            <a:r>
              <a:rPr lang="en-US" sz="1100" b="1" i="1" dirty="0"/>
              <a:t>://</a:t>
            </a:r>
            <a:r>
              <a:rPr lang="en-US" sz="1100" i="1" dirty="0"/>
              <a:t>lucasjellema/fontys-fall2022-microservices-messaging-kafka-dapr</a:t>
            </a:r>
          </a:p>
          <a:p>
            <a:pPr marL="180000" lvl="1" indent="0">
              <a:buNone/>
            </a:pP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598082" y="1382070"/>
            <a:ext cx="3413294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68304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D6AEF0-EB13-7770-EF03-D905207B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2216" y="1463478"/>
            <a:ext cx="3087476" cy="3052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9371F-6086-27C2-A538-916356B3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" y="2279291"/>
            <a:ext cx="4993044" cy="243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580" y="1472820"/>
            <a:ext cx="1300428" cy="416429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s Releases | Solace">
            <a:extLst>
              <a:ext uri="{FF2B5EF4-FFF2-40B4-BE49-F238E27FC236}">
                <a16:creationId xmlns:a16="http://schemas.microsoft.com/office/drawing/2014/main" id="{7E48EEB0-A11C-3E9C-525D-F0B6897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73" y="4553070"/>
            <a:ext cx="77138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3ACF1-E5B0-DD7F-29C8-AA6893D633D8}"/>
              </a:ext>
            </a:extLst>
          </p:cNvPr>
          <p:cNvGrpSpPr/>
          <p:nvPr/>
        </p:nvGrpSpPr>
        <p:grpSpPr>
          <a:xfrm>
            <a:off x="4688689" y="3835628"/>
            <a:ext cx="197170" cy="418800"/>
            <a:chOff x="10011219" y="3278059"/>
            <a:chExt cx="262893" cy="558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FD4EB-D3B9-3C11-9420-6ACCC6CD1BAC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C10C737-3906-9290-CBCC-74DD3D34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D5E3B8-735F-A04E-33D2-952F86B8AD6A}"/>
              </a:ext>
            </a:extLst>
          </p:cNvPr>
          <p:cNvGrpSpPr/>
          <p:nvPr/>
        </p:nvGrpSpPr>
        <p:grpSpPr>
          <a:xfrm>
            <a:off x="5408517" y="3941701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C44EDB-F993-2F51-3E48-FD5397E8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6FE800-5B61-BFA1-B783-DCCCBB11404E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7B3CD-73DE-4BF9-F854-9DAD8133D61F}"/>
              </a:ext>
            </a:extLst>
          </p:cNvPr>
          <p:cNvGrpSpPr/>
          <p:nvPr/>
        </p:nvGrpSpPr>
        <p:grpSpPr>
          <a:xfrm>
            <a:off x="4716923" y="4417167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9888B4-F616-FE0A-D8C5-BC623FF7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73139E-BAE2-BE9F-280B-9FD685A92E26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2CADA-5C40-BE52-BF3B-8ECE618D1A73}"/>
              </a:ext>
            </a:extLst>
          </p:cNvPr>
          <p:cNvGrpSpPr/>
          <p:nvPr/>
        </p:nvGrpSpPr>
        <p:grpSpPr>
          <a:xfrm>
            <a:off x="5334869" y="4393838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6AD429-E43D-74D8-DF89-7B9016FAE361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CBB7A5-494C-DBFC-EC05-03F81D52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603A2-F4D0-D40D-660C-6B91887AD470}"/>
              </a:ext>
            </a:extLst>
          </p:cNvPr>
          <p:cNvGrpSpPr/>
          <p:nvPr/>
        </p:nvGrpSpPr>
        <p:grpSpPr>
          <a:xfrm>
            <a:off x="5693880" y="4272001"/>
            <a:ext cx="411972" cy="446432"/>
            <a:chOff x="9161280" y="897678"/>
            <a:chExt cx="549296" cy="595242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88C0DF8-432A-6D49-620B-6C6163E8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48AF52-324F-8EE4-7460-11DCD7577931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6FE67A8-9562-379F-6A26-A9165FC5A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408" y="3402671"/>
            <a:ext cx="354541" cy="1741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FBFDF1A-5E60-D806-98DB-18B971F5F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487" y="3856279"/>
            <a:ext cx="740721" cy="245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B5F58B2-BB08-E281-F29D-3C5D295E9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643" y="4066622"/>
            <a:ext cx="363564" cy="133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559C95-4642-CB72-6EE5-A8BA7B504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419" y="3589787"/>
            <a:ext cx="407192" cy="189409"/>
          </a:xfrm>
          <a:prstGeom prst="rect">
            <a:avLst/>
          </a:prstGeom>
        </p:spPr>
      </p:pic>
      <p:pic>
        <p:nvPicPr>
          <p:cNvPr id="56" name="Picture 34" descr="NET – Logos Download">
            <a:extLst>
              <a:ext uri="{FF2B5EF4-FFF2-40B4-BE49-F238E27FC236}">
                <a16:creationId xmlns:a16="http://schemas.microsoft.com/office/drawing/2014/main" id="{50A84937-CC87-39BE-A98B-0B863620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92" y="3496009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12C61-3CD2-6A9C-75F2-81F6F9CBC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8887" y="4051609"/>
            <a:ext cx="280012" cy="143695"/>
          </a:xfrm>
          <a:prstGeom prst="rect">
            <a:avLst/>
          </a:prstGeom>
        </p:spPr>
      </p:pic>
      <p:pic>
        <p:nvPicPr>
          <p:cNvPr id="58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0D0C5715-9609-B864-49C5-968A1C8D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03" y="3750668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93B22C24-DE2C-5D86-E640-F422EB04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81" y="3354386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36F118-5E00-BCB6-4CA6-1756D6B0E4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9156" y="3572954"/>
            <a:ext cx="471548" cy="258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EA6A35-768F-38F8-27B0-1EE0B60A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9" y="4432752"/>
            <a:ext cx="974249" cy="2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DC2D56-7AE2-4F77-7222-AC436A5D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61" y="3998208"/>
            <a:ext cx="857090" cy="5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 up Red Hat AMQ Streams custom certificates on OpenShift - Red Hat ...">
            <a:extLst>
              <a:ext uri="{FF2B5EF4-FFF2-40B4-BE49-F238E27FC236}">
                <a16:creationId xmlns:a16="http://schemas.microsoft.com/office/drawing/2014/main" id="{AFA66349-8AF8-4D37-3389-C54FC0AA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86" y="3881710"/>
            <a:ext cx="761339" cy="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2F3739F-BA9E-2314-C7B6-269E50595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950" y="3385665"/>
            <a:ext cx="895834" cy="416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FD6437-386A-817A-3EC8-8C160F86A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121" y="3404535"/>
            <a:ext cx="354541" cy="1741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1C291B-FB64-AF48-BACF-51CD65ECE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0" y="3858143"/>
            <a:ext cx="740721" cy="2451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39F523-B440-2A20-7B4F-8549BE672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56" y="4068486"/>
            <a:ext cx="363564" cy="133288"/>
          </a:xfrm>
          <a:prstGeom prst="rect">
            <a:avLst/>
          </a:prstGeom>
        </p:spPr>
      </p:pic>
      <p:pic>
        <p:nvPicPr>
          <p:cNvPr id="74" name="Picture 34" descr="NET – Logos Download">
            <a:extLst>
              <a:ext uri="{FF2B5EF4-FFF2-40B4-BE49-F238E27FC236}">
                <a16:creationId xmlns:a16="http://schemas.microsoft.com/office/drawing/2014/main" id="{3EBD7D51-12CA-BDFE-BF38-604700C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5" y="34978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17AEF32-91E9-EB81-257A-CF208D5D3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600" y="4053473"/>
            <a:ext cx="280012" cy="143695"/>
          </a:xfrm>
          <a:prstGeom prst="rect">
            <a:avLst/>
          </a:prstGeom>
        </p:spPr>
      </p:pic>
      <p:pic>
        <p:nvPicPr>
          <p:cNvPr id="76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AB0E7BD4-EB94-207D-955F-224558A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16" y="37525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B5021D5-1D58-88D7-F8B6-D23E165F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" y="33562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89E64-630C-6A40-F188-CCB5127D7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869" y="3574818"/>
            <a:ext cx="471548" cy="25835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F67635-4BB0-B8B4-2E05-7B1962EF5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57" y="4218102"/>
            <a:ext cx="407192" cy="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4448" y="4747459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7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6453" y="4507815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6147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2624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4302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135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708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366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87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989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059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6604" y="425446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8587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0201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161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043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367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709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2643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6478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73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8139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909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8189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919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479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91233" cy="3780000"/>
          </a:xfrm>
        </p:spPr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threadwhen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sz="1100" dirty="0" err="1"/>
              <a:t>Note</a:t>
            </a:r>
            <a:r>
              <a:rPr lang="nl-NL" sz="1100" dirty="0"/>
              <a:t>: Java 19 – Virtual </a:t>
            </a:r>
            <a:r>
              <a:rPr lang="nl-NL" sz="1100" dirty="0" err="1"/>
              <a:t>Threads</a:t>
            </a:r>
            <a:r>
              <a:rPr lang="nl-NL" sz="1100" dirty="0"/>
              <a:t> (</a:t>
            </a:r>
            <a:r>
              <a:rPr lang="nl-NL" sz="1100" dirty="0" err="1"/>
              <a:t>pka</a:t>
            </a:r>
            <a:r>
              <a:rPr lang="nl-NL" sz="1100" dirty="0"/>
              <a:t> Project Loom)</a:t>
            </a:r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(background) handling </a:t>
            </a:r>
            <a:br>
              <a:rPr lang="nl-NL" dirty="0"/>
            </a:br>
            <a:r>
              <a:rPr lang="nl-NL" dirty="0"/>
              <a:t>of file system </a:t>
            </a:r>
            <a:r>
              <a:rPr lang="nl-NL" dirty="0" err="1"/>
              <a:t>interactions</a:t>
            </a:r>
            <a:r>
              <a:rPr lang="nl-NL" dirty="0"/>
              <a:t>, HTTP calls, </a:t>
            </a:r>
            <a:br>
              <a:rPr lang="nl-NL" dirty="0"/>
            </a:br>
            <a:r>
              <a:rPr lang="nl-NL" dirty="0" err="1"/>
              <a:t>network</a:t>
            </a:r>
            <a:r>
              <a:rPr lang="nl-NL" dirty="0"/>
              <a:t> 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83644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- NPM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A4F88-5760-5BBD-9438-F9DF16FC5D39}"/>
              </a:ext>
            </a:extLst>
          </p:cNvPr>
          <p:cNvSpPr/>
          <p:nvPr/>
        </p:nvSpPr>
        <p:spPr>
          <a:xfrm>
            <a:off x="5492931" y="4271554"/>
            <a:ext cx="3115492" cy="4444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(or </a:t>
            </a:r>
            <a:r>
              <a:rPr lang="nl-NL" dirty="0" err="1"/>
              <a:t>alternatively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package.json</a:t>
            </a:r>
            <a:r>
              <a:rPr lang="nl-NL" dirty="0"/>
              <a:t> </a:t>
            </a:r>
            <a:r>
              <a:rPr lang="nl-NL" dirty="0" err="1"/>
              <a:t>manually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</a:p>
          <a:p>
            <a:pPr lvl="1"/>
            <a:endParaRPr lang="en-US" dirty="0"/>
          </a:p>
          <a:p>
            <a:r>
              <a:rPr lang="en-US" dirty="0"/>
              <a:t>Note: function name without</a:t>
            </a:r>
            <a:br>
              <a:rPr lang="en-US" dirty="0"/>
            </a:br>
            <a:r>
              <a:rPr lang="en-US" dirty="0"/>
              <a:t>parentheses is not a call to the</a:t>
            </a:r>
            <a:br>
              <a:rPr lang="en-US" dirty="0"/>
            </a:br>
            <a:r>
              <a:rPr lang="en-US" dirty="0"/>
              <a:t>function but a reference</a:t>
            </a:r>
          </a:p>
          <a:p>
            <a:pPr lvl="1"/>
            <a:r>
              <a:rPr lang="en-US" dirty="0"/>
              <a:t>print vs print()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1" y="2816485"/>
            <a:ext cx="1217207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5275093" y="1525800"/>
            <a:ext cx="2361801" cy="3848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344002" y="3310713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995982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0D6D299-1CEF-0AD7-C364-F7D29955A8DA}"/>
              </a:ext>
            </a:extLst>
          </p:cNvPr>
          <p:cNvSpPr txBox="1"/>
          <p:nvPr/>
        </p:nvSpPr>
        <p:spPr>
          <a:xfrm>
            <a:off x="7561151" y="2842114"/>
            <a:ext cx="2051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{..}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02CF7-4FF7-3072-7DE5-834F56E4278E}"/>
              </a:ext>
            </a:extLst>
          </p:cNvPr>
          <p:cNvSpPr txBox="1"/>
          <p:nvPr/>
        </p:nvSpPr>
        <p:spPr>
          <a:xfrm>
            <a:off x="7490468" y="3283880"/>
            <a:ext cx="2051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{..}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0365AED-D6B4-5513-F43F-6BE4FE158933}"/>
              </a:ext>
            </a:extLst>
          </p:cNvPr>
          <p:cNvSpPr/>
          <p:nvPr/>
        </p:nvSpPr>
        <p:spPr>
          <a:xfrm>
            <a:off x="3518539" y="1595847"/>
            <a:ext cx="5831738" cy="962804"/>
          </a:xfrm>
          <a:custGeom>
            <a:avLst/>
            <a:gdLst>
              <a:gd name="connsiteX0" fmla="*/ 1465290 w 5959476"/>
              <a:gd name="connsiteY0" fmla="*/ 2608 h 962804"/>
              <a:gd name="connsiteX1" fmla="*/ 1409449 w 5959476"/>
              <a:gd name="connsiteY1" fmla="*/ 232953 h 962804"/>
              <a:gd name="connsiteX2" fmla="*/ 536930 w 5959476"/>
              <a:gd name="connsiteY2" fmla="*/ 218993 h 962804"/>
              <a:gd name="connsiteX3" fmla="*/ 208863 w 5959476"/>
              <a:gd name="connsiteY3" fmla="*/ 826266 h 962804"/>
              <a:gd name="connsiteX4" fmla="*/ 474108 w 5959476"/>
              <a:gd name="connsiteY4" fmla="*/ 951909 h 962804"/>
              <a:gd name="connsiteX5" fmla="*/ 5443977 w 5959476"/>
              <a:gd name="connsiteY5" fmla="*/ 637802 h 962804"/>
              <a:gd name="connsiteX6" fmla="*/ 5353235 w 5959476"/>
              <a:gd name="connsiteY6" fmla="*/ 142211 h 962804"/>
              <a:gd name="connsiteX7" fmla="*/ 1465290 w 5959476"/>
              <a:gd name="connsiteY7" fmla="*/ 2608 h 962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59476" h="962804">
                <a:moveTo>
                  <a:pt x="1465290" y="2608"/>
                </a:moveTo>
                <a:cubicBezTo>
                  <a:pt x="807992" y="17732"/>
                  <a:pt x="1564176" y="196889"/>
                  <a:pt x="1409449" y="232953"/>
                </a:cubicBezTo>
                <a:cubicBezTo>
                  <a:pt x="1254722" y="269017"/>
                  <a:pt x="737028" y="120108"/>
                  <a:pt x="536930" y="218993"/>
                </a:cubicBezTo>
                <a:cubicBezTo>
                  <a:pt x="336832" y="317878"/>
                  <a:pt x="219333" y="704113"/>
                  <a:pt x="208863" y="826266"/>
                </a:cubicBezTo>
                <a:cubicBezTo>
                  <a:pt x="198393" y="948419"/>
                  <a:pt x="-398411" y="983320"/>
                  <a:pt x="474108" y="951909"/>
                </a:cubicBezTo>
                <a:cubicBezTo>
                  <a:pt x="1346627" y="920498"/>
                  <a:pt x="4630789" y="772752"/>
                  <a:pt x="5443977" y="637802"/>
                </a:cubicBezTo>
                <a:cubicBezTo>
                  <a:pt x="6257165" y="502852"/>
                  <a:pt x="6017513" y="245750"/>
                  <a:pt x="5353235" y="142211"/>
                </a:cubicBezTo>
                <a:cubicBezTo>
                  <a:pt x="4688957" y="38672"/>
                  <a:pt x="2122588" y="-12516"/>
                  <a:pt x="1465290" y="2608"/>
                </a:cubicBezTo>
                <a:close/>
              </a:path>
            </a:pathLst>
          </a:cu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C84FDCD-BC7E-C5BC-D2B6-862B44461D30}"/>
              </a:ext>
            </a:extLst>
          </p:cNvPr>
          <p:cNvCxnSpPr>
            <a:cxnSpLocks/>
          </p:cNvCxnSpPr>
          <p:nvPr/>
        </p:nvCxnSpPr>
        <p:spPr>
          <a:xfrm flipH="1" flipV="1">
            <a:off x="7343999" y="2388677"/>
            <a:ext cx="336321" cy="573712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581CC02-C9CC-AEC5-2023-CA2E64B97D43}"/>
              </a:ext>
            </a:extLst>
          </p:cNvPr>
          <p:cNvCxnSpPr>
            <a:cxnSpLocks/>
            <a:stCxn id="7" idx="0"/>
          </p:cNvCxnSpPr>
          <p:nvPr/>
        </p:nvCxnSpPr>
        <p:spPr>
          <a:xfrm flipH="1" flipV="1">
            <a:off x="6984049" y="2413278"/>
            <a:ext cx="609011" cy="870602"/>
          </a:xfrm>
          <a:prstGeom prst="straightConnector1">
            <a:avLst/>
          </a:prstGeom>
          <a:ln w="6350">
            <a:solidFill>
              <a:schemeClr val="tx1">
                <a:lumMod val="95000"/>
                <a:lumOff val="5000"/>
              </a:schemeClr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888F206-BCC3-2AE4-7BBD-B28B6DFF5899}"/>
              </a:ext>
            </a:extLst>
          </p:cNvPr>
          <p:cNvCxnSpPr>
            <a:cxnSpLocks/>
          </p:cNvCxnSpPr>
          <p:nvPr/>
        </p:nvCxnSpPr>
        <p:spPr>
          <a:xfrm flipH="1" flipV="1">
            <a:off x="6508003" y="1042803"/>
            <a:ext cx="780551" cy="396284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6" grpId="0"/>
      <p:bldP spid="7" grpId="0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770979" y="3194876"/>
            <a:ext cx="1217207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709727" y="2720213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867942" y="3257952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450899" y="3256889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64661" y="2823611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355441" y="2807310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6D299-1CEF-0AD7-C364-F7D29955A8DA}"/>
              </a:ext>
            </a:extLst>
          </p:cNvPr>
          <p:cNvSpPr txBox="1"/>
          <p:nvPr/>
        </p:nvSpPr>
        <p:spPr>
          <a:xfrm>
            <a:off x="7633839" y="3220505"/>
            <a:ext cx="2051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{..}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502CF7-4FF7-3072-7DE5-834F56E4278E}"/>
              </a:ext>
            </a:extLst>
          </p:cNvPr>
          <p:cNvSpPr txBox="1"/>
          <p:nvPr/>
        </p:nvSpPr>
        <p:spPr>
          <a:xfrm>
            <a:off x="7501907" y="2780477"/>
            <a:ext cx="2051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{..}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E3BEFBE-9119-667F-CF73-36299C18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9106" y="2816484"/>
            <a:ext cx="3387649" cy="2090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3B7141-91C0-1A6F-3B59-AA822C5F5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4062" y="4224278"/>
            <a:ext cx="4015292" cy="671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8DCD7B8-AF01-4C00-6B87-79C76E3CC5D1}"/>
              </a:ext>
            </a:extLst>
          </p:cNvPr>
          <p:cNvSpPr/>
          <p:nvPr/>
        </p:nvSpPr>
        <p:spPr>
          <a:xfrm>
            <a:off x="3252733" y="2987504"/>
            <a:ext cx="111701" cy="251286"/>
          </a:xfrm>
          <a:custGeom>
            <a:avLst/>
            <a:gdLst>
              <a:gd name="connsiteX0" fmla="*/ 111701 w 111701"/>
              <a:gd name="connsiteY0" fmla="*/ 0 h 251286"/>
              <a:gd name="connsiteX1" fmla="*/ 18 w 111701"/>
              <a:gd name="connsiteY1" fmla="*/ 125643 h 251286"/>
              <a:gd name="connsiteX2" fmla="*/ 104720 w 111701"/>
              <a:gd name="connsiteY2" fmla="*/ 251286 h 251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1701" h="251286">
                <a:moveTo>
                  <a:pt x="111701" y="0"/>
                </a:moveTo>
                <a:cubicBezTo>
                  <a:pt x="56441" y="41881"/>
                  <a:pt x="1181" y="83762"/>
                  <a:pt x="18" y="125643"/>
                </a:cubicBezTo>
                <a:cubicBezTo>
                  <a:pt x="-1145" y="167524"/>
                  <a:pt x="51787" y="209405"/>
                  <a:pt x="104720" y="251286"/>
                </a:cubicBezTo>
              </a:path>
            </a:pathLst>
          </a:custGeom>
          <a:noFill/>
          <a:ln>
            <a:solidFill>
              <a:schemeClr val="tx2">
                <a:lumMod val="75000"/>
              </a:schemeClr>
            </a:solidFill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0298D6-F5CA-29E0-D2EE-AE3F0A113CBD}"/>
              </a:ext>
            </a:extLst>
          </p:cNvPr>
          <p:cNvSpPr/>
          <p:nvPr/>
        </p:nvSpPr>
        <p:spPr>
          <a:xfrm>
            <a:off x="3319106" y="3503380"/>
            <a:ext cx="3235257" cy="2512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43C4413-94BE-948D-9B2F-FDFB5EBE5A4D}"/>
              </a:ext>
            </a:extLst>
          </p:cNvPr>
          <p:cNvSpPr/>
          <p:nvPr/>
        </p:nvSpPr>
        <p:spPr>
          <a:xfrm>
            <a:off x="3363793" y="4669579"/>
            <a:ext cx="5647584" cy="265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94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6" grpId="0"/>
      <p:bldP spid="7" grpId="0"/>
      <p:bldP spid="22" grpId="0" animBg="1"/>
      <p:bldP spid="24" grpId="0" animBg="1"/>
      <p:bldP spid="2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21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 (and next month)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  <a:br>
              <a:rPr lang="en-US" dirty="0"/>
            </a:br>
            <a:r>
              <a:rPr lang="en-US" dirty="0"/>
              <a:t>Microservices – the best form of applications we have come up with so far</a:t>
            </a:r>
          </a:p>
          <a:p>
            <a:endParaRPr lang="en-US" dirty="0"/>
          </a:p>
          <a:p>
            <a:r>
              <a:rPr lang="en-US" dirty="0"/>
              <a:t>How they are designed</a:t>
            </a:r>
          </a:p>
          <a:p>
            <a:r>
              <a:rPr lang="en-US" dirty="0"/>
              <a:t>How they interact</a:t>
            </a:r>
          </a:p>
          <a:p>
            <a:r>
              <a:rPr lang="en-US" dirty="0"/>
              <a:t>How they can be implemented</a:t>
            </a:r>
          </a:p>
          <a:p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  <a:p>
            <a:pPr lvl="1"/>
            <a:r>
              <a:rPr lang="en-US" dirty="0"/>
              <a:t>Node – popular, full stack, omnipresent programming language</a:t>
            </a:r>
          </a:p>
          <a:p>
            <a:pPr lvl="1"/>
            <a:r>
              <a:rPr lang="en-US" dirty="0"/>
              <a:t>Dapr.io – distributed application runtime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80190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983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A35A-375F-DE15-EFF4-FE4C7D1C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FE95-2131-68D6-33B1-3A861FFF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2A93C-474C-0EB7-6DE2-E9E38963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8A13-EDB0-3904-93B8-BD11DB39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08"/>
          <a:stretch/>
        </p:blipFill>
        <p:spPr>
          <a:xfrm>
            <a:off x="720000" y="770570"/>
            <a:ext cx="5200000" cy="127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D4BC8-256C-F8F8-A654-7A9D03BC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5" y="2141214"/>
            <a:ext cx="6542857" cy="27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5550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A35A-375F-DE15-EFF4-FE4C7D1C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FE95-2131-68D6-33B1-3A861FFF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2A93C-474C-0EB7-6DE2-E9E38963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8A13-EDB0-3904-93B8-BD11DB39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08"/>
          <a:stretch/>
        </p:blipFill>
        <p:spPr>
          <a:xfrm>
            <a:off x="720000" y="770570"/>
            <a:ext cx="5200000" cy="127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D4BC8-256C-F8F8-A654-7A9D03BC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5" y="2141214"/>
            <a:ext cx="6542857" cy="27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A1874-DA07-46F4-81EB-55160F6B4B23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F3C330-CFC0-4652-1129-83D9348C98A3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5A193-6329-F1B7-D608-F7187953EA5B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EEC38A27-48CA-F675-5D84-23ADBEE7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70B4A0D9-E4BC-526C-FF11-E2986D1C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562D194C-EFCE-3E93-4A4B-3E3F13C2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BB32A1-7B85-A117-AF58-FFF4B3F729C6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EEF7F7-DB7A-1887-F6C1-1C88269FCB64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FAB86-C2E0-E93B-2526-6C320AD498D8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16F2C-704C-ACF0-AF07-84683EE41669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B2B8C-63F3-1E39-1970-75F4728342C1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1F62E7-7109-F989-3863-C5B7AC07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ylinder 19">
            <a:extLst>
              <a:ext uri="{FF2B5EF4-FFF2-40B4-BE49-F238E27FC236}">
                <a16:creationId xmlns:a16="http://schemas.microsoft.com/office/drawing/2014/main" id="{829B52DB-629D-2D8A-0370-257F46B56C68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70DAF8-2FE5-D8A5-CAB1-A3234D6FF258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D8A7A12-9C6C-A8EA-1E64-2FBB71EBE98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054298E-769E-5A49-9A93-60BF113FB191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023DEC-08B9-4C16-4DF5-516EF00D415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A26DBD-624C-E754-86B0-8BEE67B9ABA5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39744C-EE18-5AAE-F83E-FCC5168AEFC0}"/>
              </a:ext>
            </a:extLst>
          </p:cNvPr>
          <p:cNvSpPr/>
          <p:nvPr/>
        </p:nvSpPr>
        <p:spPr>
          <a:xfrm>
            <a:off x="6096836" y="288897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01BF9EE-77E8-AA86-FA6E-57FC557418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F504B14-7606-31FB-5E6D-925B488554F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AB7CC5-743E-8651-DA22-386077384122}"/>
              </a:ext>
            </a:extLst>
          </p:cNvPr>
          <p:cNvSpPr/>
          <p:nvPr/>
        </p:nvSpPr>
        <p:spPr>
          <a:xfrm>
            <a:off x="2727368" y="2694990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984DC2-C74B-1205-3D92-30A5A5CCBF14}"/>
              </a:ext>
            </a:extLst>
          </p:cNvPr>
          <p:cNvSpPr/>
          <p:nvPr/>
        </p:nvSpPr>
        <p:spPr>
          <a:xfrm>
            <a:off x="5135695" y="3361839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01061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 – to expose web app and REST 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53043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github.com/lucasjellema/fontys-fall2022-microservices-messaging-kafka-dapr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DDB6-9B10-2827-E71E-BA165D4ED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E8568-08F5-AA8B-BC21-3AB6A9032E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8140EA-DFA6-E904-C650-F4A30C355F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E2A42-48FE-2BB0-68B9-2BB7D167DF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0" y="0"/>
            <a:ext cx="9144000" cy="26727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C8405B8-0150-F0E6-E137-4E57AF79B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30908"/>
            <a:ext cx="9123060" cy="23312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0EE55F-8064-CB13-51EF-FA1F112D2014}"/>
              </a:ext>
            </a:extLst>
          </p:cNvPr>
          <p:cNvSpPr txBox="1"/>
          <p:nvPr/>
        </p:nvSpPr>
        <p:spPr>
          <a:xfrm>
            <a:off x="7147680" y="256519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www.hboictjobevent.nl</a:t>
            </a:r>
          </a:p>
        </p:txBody>
      </p:sp>
    </p:spTree>
    <p:extLst>
      <p:ext uri="{BB962C8B-B14F-4D97-AF65-F5344CB8AC3E}">
        <p14:creationId xmlns:p14="http://schemas.microsoft.com/office/powerpoint/2010/main" val="173360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 &amp;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16 November 2022</a:t>
            </a:r>
            <a:endParaRPr lang="nl-NL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ED59-7747-4BE5-8D86-7EE2669CA4FF}"/>
              </a:ext>
            </a:extLst>
          </p:cNvPr>
          <p:cNvSpPr txBox="1">
            <a:spLocks/>
          </p:cNvSpPr>
          <p:nvPr/>
        </p:nvSpPr>
        <p:spPr>
          <a:xfrm>
            <a:off x="162061" y="985499"/>
            <a:ext cx="2286671" cy="50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Month:</a:t>
            </a:r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FE5B0F58-70EE-482F-B972-62A661C3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18">
            <a:off x="2578089" y="2593893"/>
            <a:ext cx="1269643" cy="6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D700-5EE1-477E-A581-1522A052B6C2}"/>
              </a:ext>
            </a:extLst>
          </p:cNvPr>
          <p:cNvSpPr txBox="1"/>
          <p:nvPr/>
        </p:nvSpPr>
        <p:spPr>
          <a:xfrm>
            <a:off x="5464870" y="3164899"/>
            <a:ext cx="23804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23795</TotalTime>
  <Words>5940</Words>
  <Application>Microsoft Office PowerPoint</Application>
  <PresentationFormat>On-screen Show (16:9)</PresentationFormat>
  <Paragraphs>1012</Paragraphs>
  <Slides>95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1" baseType="lpstr">
      <vt:lpstr>Arial</vt:lpstr>
      <vt:lpstr>Calibri</vt:lpstr>
      <vt:lpstr>Courier New</vt:lpstr>
      <vt:lpstr>Lucida Console</vt:lpstr>
      <vt:lpstr>Symbol</vt:lpstr>
      <vt:lpstr>Office-thema</vt:lpstr>
      <vt:lpstr>Microservices, Messaging and Apache Kafka -  Part One   October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 (and next month)</vt:lpstr>
      <vt:lpstr>Overview</vt:lpstr>
      <vt:lpstr>Assumed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company bulletin board</vt:lpstr>
      <vt:lpstr>The company bulletin board</vt:lpstr>
      <vt:lpstr>PowerPoint Presentation</vt:lpstr>
      <vt:lpstr>PowerPoint Presentation</vt:lpstr>
      <vt:lpstr>PowerPoint Presentation</vt:lpstr>
      <vt:lpstr>PowerPoint Presentation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What’s so special?</vt:lpstr>
      <vt:lpstr>Utility company with data. Lots of it.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Bridging OT &amp; physical world =&gt; Enterprise IT </vt:lpstr>
      <vt:lpstr>Orders of magnitude</vt:lpstr>
      <vt:lpstr>ING – Fraud detection in ATM transactions</vt:lpstr>
      <vt:lpstr>Some Kafka Use Cases</vt:lpstr>
      <vt:lpstr>Some Kafka Use Cases</vt:lpstr>
      <vt:lpstr>Some Kafka Use Cases</vt:lpstr>
      <vt:lpstr>Quick Demo – Apache Kafka in action</vt:lpstr>
      <vt:lpstr>Handson – Trying your hand at Apache Kafka</vt:lpstr>
      <vt:lpstr>Workshop Environment</vt:lpstr>
      <vt:lpstr>Overview</vt:lpstr>
      <vt:lpstr>What is an Application?</vt:lpstr>
      <vt:lpstr>What is a microservice?</vt:lpstr>
      <vt:lpstr>Final Demo</vt:lpstr>
      <vt:lpstr>What is a microservice?</vt:lpstr>
      <vt:lpstr>The Microservice</vt:lpstr>
      <vt:lpstr>Extended API of microservice</vt:lpstr>
      <vt:lpstr>Interaction between Microservices</vt:lpstr>
      <vt:lpstr>Interaction between Microservices</vt:lpstr>
      <vt:lpstr>Interaction between Microservices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 - NPM</vt:lpstr>
      <vt:lpstr>Hello World in Node</vt:lpstr>
      <vt:lpstr>Functions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Node and Kafka – a simple consumer</vt:lpstr>
      <vt:lpstr>Handson Lab 2</vt:lpstr>
      <vt:lpstr>PowerPoint Presentation</vt:lpstr>
      <vt:lpstr>Microservices in real life –  with Node &amp; Dapr.io &amp;    16 November 2022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61</cp:revision>
  <dcterms:created xsi:type="dcterms:W3CDTF">2021-10-02T10:22:42Z</dcterms:created>
  <dcterms:modified xsi:type="dcterms:W3CDTF">2022-10-05T04:26:28Z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2022-10-05T04:26:27Z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5b24bb08-ed86-4f1f-97a9-b6fdeacfb6c5</vt:lpwstr>
  </property>
  <property fmtid="{D5CDD505-2E9C-101B-9397-08002B2CF9AE}" pid="9" name="MSIP_Label_36148d1e-9119-4a03-b039-d8188704cf2a_ContentBits">
    <vt:lpwstr>1</vt:lpwstr>
  </property>
</Properties>
</file>